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24DAC-9967-4C46-B813-BE650ECEA6AB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495B1-EA3C-4C1C-92FF-785F6B6B9E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8705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24DAC-9967-4C46-B813-BE650ECEA6AB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495B1-EA3C-4C1C-92FF-785F6B6B9E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515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24DAC-9967-4C46-B813-BE650ECEA6AB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495B1-EA3C-4C1C-92FF-785F6B6B9E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3816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24DAC-9967-4C46-B813-BE650ECEA6AB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495B1-EA3C-4C1C-92FF-785F6B6B9E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6749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24DAC-9967-4C46-B813-BE650ECEA6AB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495B1-EA3C-4C1C-92FF-785F6B6B9E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6209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24DAC-9967-4C46-B813-BE650ECEA6AB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495B1-EA3C-4C1C-92FF-785F6B6B9E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9370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24DAC-9967-4C46-B813-BE650ECEA6AB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495B1-EA3C-4C1C-92FF-785F6B6B9E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7208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24DAC-9967-4C46-B813-BE650ECEA6AB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495B1-EA3C-4C1C-92FF-785F6B6B9E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3536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24DAC-9967-4C46-B813-BE650ECEA6AB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495B1-EA3C-4C1C-92FF-785F6B6B9E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1984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24DAC-9967-4C46-B813-BE650ECEA6AB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495B1-EA3C-4C1C-92FF-785F6B6B9E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3506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24DAC-9967-4C46-B813-BE650ECEA6AB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495B1-EA3C-4C1C-92FF-785F6B6B9E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0205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124DAC-9967-4C46-B813-BE650ECEA6AB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495B1-EA3C-4C1C-92FF-785F6B6B9E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2462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tretch>
            <a:fillRect/>
          </a:stretch>
        </p:blipFill>
        <p:spPr>
          <a:xfrm>
            <a:off x="2286000" y="188640"/>
            <a:ext cx="3600400" cy="5184576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683568" y="5373216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Атлас </a:t>
            </a:r>
            <a:r>
              <a:rPr lang="uk-UA" dirty="0" err="1"/>
              <a:t>патоморфології</a:t>
            </a:r>
            <a:r>
              <a:rPr lang="uk-UA" dirty="0"/>
              <a:t> ниркових трансплантатів – фундаментальна монографія створена піонерами морфології (</a:t>
            </a:r>
            <a:r>
              <a:rPr lang="uk-UA" dirty="0" err="1"/>
              <a:t>Никоненко</a:t>
            </a:r>
            <a:r>
              <a:rPr lang="uk-UA" dirty="0"/>
              <a:t> Т.М., </a:t>
            </a:r>
            <a:r>
              <a:rPr lang="uk-UA" dirty="0" err="1"/>
              <a:t>Траілін</a:t>
            </a:r>
            <a:r>
              <a:rPr lang="uk-UA" dirty="0"/>
              <a:t> А.В., </a:t>
            </a:r>
            <a:r>
              <a:rPr lang="uk-UA" dirty="0" err="1"/>
              <a:t>Никоненко</a:t>
            </a:r>
            <a:r>
              <a:rPr lang="uk-UA" dirty="0"/>
              <a:t> О.С.) тільки з використанням власних результатів досліджень.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8652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11760" y="63389"/>
            <a:ext cx="3839426" cy="5865515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691680" y="5917274"/>
            <a:ext cx="69847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Розділ «Трансплантаційна морфологія» (</a:t>
            </a:r>
            <a:r>
              <a:rPr lang="uk-UA" dirty="0" err="1"/>
              <a:t>Кропельницький</a:t>
            </a:r>
            <a:r>
              <a:rPr lang="uk-UA" dirty="0"/>
              <a:t> В.О.,              </a:t>
            </a:r>
            <a:r>
              <a:rPr lang="uk-UA" dirty="0" err="1"/>
              <a:t>Чепур</a:t>
            </a:r>
            <a:r>
              <a:rPr lang="uk-UA" dirty="0"/>
              <a:t> Н.В.) в монографії «Основи трансплантаційної нефрології».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591853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46</Words>
  <Application>Microsoft Office PowerPoint</Application>
  <PresentationFormat>Экран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2</cp:revision>
  <dcterms:created xsi:type="dcterms:W3CDTF">2025-12-05T09:29:22Z</dcterms:created>
  <dcterms:modified xsi:type="dcterms:W3CDTF">2025-12-05T09:34:19Z</dcterms:modified>
</cp:coreProperties>
</file>